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576bcc54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576bcc54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576bcc54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576bcc54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576bcc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576bcc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576bcc5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576bcc5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76bcc5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76bcc5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76bcc5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76bcc5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576bcc54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576bcc54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1) Wake word processing (“Alexa”) is done on the device which is running a local process to detect this word.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2) Once the wake word is triggered audio recording is triggered on the device and streamed to AWS (more specifically the Alexa Voice Service) where the content is processed and a skill is triggered.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TLDR: The echo processes the “wake word”, audio recording/streaming, text-to-speech on the device (client-side). The speech-to-text, intent parsing, and skill triggering is all done on the server.</a:t>
            </a:r>
            <a:endParaRPr sz="12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76bcc5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576bcc5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76bcc54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76bcc54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576bcc54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576bcc54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76bcc54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76bcc54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76bcc54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76bcc54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0e14dae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0e14dae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76bcc54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76bcc54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76bcc54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76bcc5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76bcc5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76bcc5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76bcc54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76bcc54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76bcc54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76bcc54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net.com/news/amazon-echo-how-to-change-alexas-nam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         Conversational AI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Email Spam Filter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819150" y="1492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detects patterns in Email About likely markers of spam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Detected Pattern Emails with “Earn Cash” More likely to be spam email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use such detected patterns to make automated decisions about future emails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improves in performance In auto-identifying spam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it is able to examine more data And find additional indicia of spam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is “learning” over time from additional examples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6547850" y="4327325"/>
            <a:ext cx="2307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Kurapati           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819150" y="599225"/>
            <a:ext cx="7505700" cy="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Uses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Translation                                                                                                      Amazon Alexa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25" y="1763775"/>
            <a:ext cx="3732251" cy="27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225" y="1763775"/>
            <a:ext cx="3067200" cy="2799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440050" y="4496725"/>
            <a:ext cx="2307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Kurapati           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What is the Amazon Echo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819150" y="1621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Amazon introduced the Echo smart speaker at the end of 2014.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It's a sta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dalone Bluetooth speaker with an array of "far-field" microphones that can hear you at a moderate distance plus a Wi-Fi connection to the Amazon cloud.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wake the Echo up by saying "Alexa," the name of Amazon's virtual assistant (</a:t>
            </a:r>
            <a:r>
              <a:rPr lang="en-GB" sz="18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you can change this wake word</a:t>
            </a: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"Amazon," "Echo" or "Computer," if you like).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6547850" y="4327325"/>
            <a:ext cx="2307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Kurapati          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how does it work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819150" y="1667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Whenever you ask Alexa a question or give her a command, the Echo records the audio and uploads the snippet to Amazon's cloud servers.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Those servers translate the audio into text, then figure out the best way for Alexa to answer.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That info gets sent back to your Echo speaker, where Alexa translates the text back into a spoken response. All of this happens in about a second.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7432700" y="4574425"/>
            <a:ext cx="1258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Pappu Sah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Alexa is always listening to me?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Sort of. The Echo is always listening for the wake word, but it only starts recording and transmitting audio once it thinks it hears it.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Echo devices indicate this with that blue ring of light -- when it lights up, that means Alexa is recording and uploading what it hears in order to figure out how to respond.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7066350" y="4482025"/>
            <a:ext cx="1258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Pappu Sah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peech-to-text and Intent parsing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819150" y="1728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 (STT)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 to Text (STT) software is used to take spoken words, and turn them into text phrases that can then be acted on.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 parser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intent parser is software which identifies what the user’s </a:t>
            </a:r>
            <a:r>
              <a:rPr i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based on their speech. An intent parser usually takes the output of a Speech to Text (STT) engine as an input.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7066350" y="4528225"/>
            <a:ext cx="1258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Pappu Sah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00" y="0"/>
            <a:ext cx="8312126" cy="50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457725" y="4779700"/>
            <a:ext cx="1258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Pappu Sah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3064575" y="539000"/>
            <a:ext cx="2263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7438050" y="4690400"/>
            <a:ext cx="177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GIRISH GUNTUKU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0"/>
            <a:ext cx="9144001" cy="4921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42300" y="487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8</a:t>
            </a:r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6974700" y="3814000"/>
            <a:ext cx="19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Cherukuru Chaithanya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00" y="1616975"/>
            <a:ext cx="1909550" cy="19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71953" y="3710459"/>
            <a:ext cx="2022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 GIRISH GUNTUKU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00" y="1755575"/>
            <a:ext cx="2022396" cy="195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750" y="1778225"/>
            <a:ext cx="1909574" cy="19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2679550" y="3706150"/>
            <a:ext cx="22485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Kumar   Kurapati           </a:t>
            </a:r>
            <a:endParaRPr sz="16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374" y="1778225"/>
            <a:ext cx="1972975" cy="197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5045750" y="3958425"/>
            <a:ext cx="1258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Pappu Sah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19150" y="1502675"/>
            <a:ext cx="7505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What is Artificial Intelligence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Limits of Artificial Intelligence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AI Techniques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Echo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does it work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Speech-to-text and Intent parsing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7145450" y="4450525"/>
            <a:ext cx="180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Cherukuru Chaithanya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Artificial Intelligence?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80750" y="1682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computer to solve problems Or make automated decisions For tasks that,when done by humans Typically require Intelligence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7145450" y="4450525"/>
            <a:ext cx="180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Cherukuru Chaithanya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522225"/>
            <a:ext cx="75057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Limits of Artificial Intelligence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2515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Strong” Artificial Intelligence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thinking at a level that meets or surpasses people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engaging in abstract reasoning &amp; thinking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not what we have today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evidence that we are close to Strong AI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“Weak” Pattern-Based Artificial Intelligence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solve problems by detecting useful patterns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Pattern-based AI is an Extremely powerful tool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been used to automate many processes today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Driving, language translation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dominant mode of AI today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7145450" y="4450525"/>
            <a:ext cx="180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Cherukuru Chaithanya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AI Approaches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6519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Major AI Techniques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Logic and Rules-Based Approach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Machine Learning (Pattern-Based Approach)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7145450" y="4450525"/>
            <a:ext cx="180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Cherukuru Chaithanya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and Rules-Based Approach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819150" y="1621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 and Rules-Based Approach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Representing processes or systems using logical rules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Top-down rules are created for computer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Computers reason about those rules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used to automate processes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Example within law – Expert Systems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Turbotax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income tax laws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Represented as logical computer rules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computes tax liability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7145450" y="4450525"/>
            <a:ext cx="18018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Cherukuru Chaithanya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(Pattern based)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819150" y="1590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(ML)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Algorithms find patterns in data and infer rules on their own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”Learn” from data and improve over time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patterns can be used for automation or prediction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is the dominant mode of AI today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547850" y="4327325"/>
            <a:ext cx="2307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Kurapati          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Main Points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819150" y="1574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 Detection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Self-Programming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547850" y="4327325"/>
            <a:ext cx="2307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Midhun Kurapati           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